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75879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81943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65182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0768010-FB83-4EF9-B014-0FF696EE394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8063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24750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27B5B19-D27D-4675-BC55-5A4CECD97CD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04495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27B5B19-D27D-4675-BC55-5A4CECD97CD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0668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50284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0768010-FB83-4EF9-B014-0FF696EE3945}" type="slidenum">
              <a:rPr lang="en-US" smtClean="0"/>
              <a:t>‹#›</a:t>
            </a:fld>
            <a:endParaRPr lang="en-US"/>
          </a:p>
        </p:txBody>
      </p:sp>
    </p:spTree>
    <p:extLst>
      <p:ext uri="{BB962C8B-B14F-4D97-AF65-F5344CB8AC3E}">
        <p14:creationId xmlns:p14="http://schemas.microsoft.com/office/powerpoint/2010/main" val="146387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41976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1039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90301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27B5B19-D27D-4675-BC55-5A4CECD97CD2}"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83958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27B5B19-D27D-4675-BC55-5A4CECD97CD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27908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27B5B19-D27D-4675-BC55-5A4CECD97CD2}"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67998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5743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40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7B5B19-D27D-4675-BC55-5A4CECD97CD2}" type="datetimeFigureOut">
              <a:rPr lang="en-US" smtClean="0"/>
              <a:t>2/12/2025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0768010-FB83-4EF9-B014-0FF696EE3945}" type="slidenum">
              <a:rPr lang="en-US" smtClean="0"/>
              <a:t>‹#›</a:t>
            </a:fld>
            <a:endParaRPr lang="en-US"/>
          </a:p>
        </p:txBody>
      </p:sp>
    </p:spTree>
    <p:extLst>
      <p:ext uri="{BB962C8B-B14F-4D97-AF65-F5344CB8AC3E}">
        <p14:creationId xmlns:p14="http://schemas.microsoft.com/office/powerpoint/2010/main" val="36499617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0322" y="2453790"/>
            <a:ext cx="8144134" cy="1373070"/>
          </a:xfrm>
        </p:spPr>
        <p:txBody>
          <a:bodyPr/>
          <a:lstStyle/>
          <a:p>
            <a:r>
              <a:rPr lang="ar-IQ" dirty="0"/>
              <a:t>الكلية التقنية </a:t>
            </a:r>
            <a:r>
              <a:rPr lang="ar-IQ" dirty="0" smtClean="0"/>
              <a:t>الحويجة</a:t>
            </a:r>
            <a:endParaRPr lang="en-US" dirty="0"/>
          </a:p>
        </p:txBody>
      </p:sp>
      <p:sp>
        <p:nvSpPr>
          <p:cNvPr id="3" name="عنوان فرعي 2"/>
          <p:cNvSpPr>
            <a:spLocks noGrp="1"/>
          </p:cNvSpPr>
          <p:nvPr>
            <p:ph type="subTitle" idx="1"/>
          </p:nvPr>
        </p:nvSpPr>
        <p:spPr>
          <a:xfrm>
            <a:off x="680322" y="4394039"/>
            <a:ext cx="9004854" cy="1117687"/>
          </a:xfrm>
        </p:spPr>
        <p:txBody>
          <a:bodyPr/>
          <a:lstStyle/>
          <a:p>
            <a:r>
              <a:rPr lang="ar-IQ" dirty="0"/>
              <a:t>الكلية التقنية الحويجة تقدم برامج تدريبية مهنية في مجالات متعددة، تهدف لتأهيل كوادر مهنية متخصصة.</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3209" y="2692621"/>
            <a:ext cx="2242634" cy="1495819"/>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319" y="345234"/>
            <a:ext cx="1072524" cy="106369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320" y="205275"/>
            <a:ext cx="896004" cy="1343608"/>
          </a:xfrm>
          <a:prstGeom prst="rect">
            <a:avLst/>
          </a:prstGeom>
        </p:spPr>
      </p:pic>
    </p:spTree>
    <p:extLst>
      <p:ext uri="{BB962C8B-B14F-4D97-AF65-F5344CB8AC3E}">
        <p14:creationId xmlns:p14="http://schemas.microsoft.com/office/powerpoint/2010/main" val="105511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الأقسام العلمية</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2492" y="2336800"/>
            <a:ext cx="5490991" cy="3598863"/>
          </a:xfrm>
        </p:spPr>
      </p:pic>
    </p:spTree>
    <p:extLst>
      <p:ext uri="{BB962C8B-B14F-4D97-AF65-F5344CB8AC3E}">
        <p14:creationId xmlns:p14="http://schemas.microsoft.com/office/powerpoint/2010/main" val="302550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الندوات والورش</a:t>
            </a:r>
            <a:endParaRPr lang="en-US" dirty="0"/>
          </a:p>
        </p:txBody>
      </p:sp>
      <p:sp>
        <p:nvSpPr>
          <p:cNvPr id="3" name="عنصر نائب للمحتوى 2"/>
          <p:cNvSpPr>
            <a:spLocks noGrp="1"/>
          </p:cNvSpPr>
          <p:nvPr>
            <p:ph idx="1"/>
          </p:nvPr>
        </p:nvSpPr>
        <p:spPr/>
        <p:txBody>
          <a:bodyPr>
            <a:normAutofit lnSpcReduction="10000"/>
          </a:bodyPr>
          <a:lstStyle/>
          <a:p>
            <a:pPr algn="r"/>
            <a:r>
              <a:rPr lang="ar-IQ" dirty="0"/>
              <a:t>تنظم الكلية التقنية الحويجة العديد من الندوات والورش العلمية والتدريبية التي تهدف إلى تطوير المهارات الأكاديمية والعملية للطلاب وأعضاء هيئة التدريس. تشمل هذه الفعاليات</a:t>
            </a:r>
            <a:r>
              <a:rPr lang="ar-IQ" dirty="0" smtClean="0"/>
              <a:t>:</a:t>
            </a:r>
          </a:p>
          <a:p>
            <a:pPr algn="r"/>
            <a:r>
              <a:rPr lang="ar-IQ" dirty="0" smtClean="0"/>
              <a:t>ندوات </a:t>
            </a:r>
            <a:r>
              <a:rPr lang="ar-IQ" dirty="0"/>
              <a:t>علمية – تناقش أحدث التطورات في المجالات التقنية مثل التقنيات المالية، إدارة الأعمال، </a:t>
            </a:r>
            <a:r>
              <a:rPr lang="ar-IQ" dirty="0" err="1"/>
              <a:t>والميكاترونكس</a:t>
            </a:r>
            <a:r>
              <a:rPr lang="ar-IQ" dirty="0" smtClean="0"/>
              <a:t>.</a:t>
            </a:r>
          </a:p>
          <a:p>
            <a:pPr algn="r"/>
            <a:r>
              <a:rPr lang="ar-IQ" dirty="0" smtClean="0"/>
              <a:t>ورش </a:t>
            </a:r>
            <a:r>
              <a:rPr lang="ar-IQ" dirty="0"/>
              <a:t>تدريبية – تقدم تدريبات عملية حول البرمجيات الحديثة، أنظمة الإدارة، والتقنيات الهندسية المتقدمة</a:t>
            </a:r>
            <a:r>
              <a:rPr lang="ar-IQ" dirty="0" smtClean="0"/>
              <a:t>.</a:t>
            </a:r>
          </a:p>
          <a:p>
            <a:pPr algn="r"/>
            <a:r>
              <a:rPr lang="ar-IQ" dirty="0" smtClean="0"/>
              <a:t>محاضرات </a:t>
            </a:r>
            <a:r>
              <a:rPr lang="ar-IQ" dirty="0"/>
              <a:t>توعوية – تتناول مواضيع مثل ريادة الأعمال، تنمية المهارات الشخصية، وأخلاقيات </a:t>
            </a:r>
            <a:r>
              <a:rPr lang="ar-IQ" dirty="0" err="1"/>
              <a:t>العمل.فعاليات</a:t>
            </a:r>
            <a:r>
              <a:rPr lang="ar-IQ" dirty="0"/>
              <a:t> مشتركة مع المؤسسات والشركات – لتعزيز التعاون بين الكلية وسوق العمل من خلال دورات تدريبية ومشاريع بحثية</a:t>
            </a:r>
            <a:r>
              <a:rPr lang="ar-IQ" dirty="0" smtClean="0"/>
              <a:t>.</a:t>
            </a:r>
          </a:p>
          <a:p>
            <a:pPr algn="r"/>
            <a:r>
              <a:rPr lang="ar-IQ" dirty="0" smtClean="0"/>
              <a:t>تسهم </a:t>
            </a:r>
            <a:r>
              <a:rPr lang="ar-IQ" dirty="0"/>
              <a:t>هذه الندوات والورش في تنمية القدرات المهنية وتعزيز الابتكار لدى الطلاب والخريجين.</a:t>
            </a:r>
            <a:endParaRPr lang="en-US" dirty="0"/>
          </a:p>
        </p:txBody>
      </p:sp>
    </p:spTree>
    <p:extLst>
      <p:ext uri="{BB962C8B-B14F-4D97-AF65-F5344CB8AC3E}">
        <p14:creationId xmlns:p14="http://schemas.microsoft.com/office/powerpoint/2010/main" val="50708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الورش والندوات</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427" y="2262156"/>
            <a:ext cx="2861545" cy="1908628"/>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442" y="2262156"/>
            <a:ext cx="2881752" cy="1922106"/>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665" y="2262156"/>
            <a:ext cx="4490499" cy="2995127"/>
          </a:xfrm>
          <a:prstGeom prst="rect">
            <a:avLst/>
          </a:prstGeom>
        </p:spPr>
      </p:pic>
    </p:spTree>
    <p:extLst>
      <p:ext uri="{BB962C8B-B14F-4D97-AF65-F5344CB8AC3E}">
        <p14:creationId xmlns:p14="http://schemas.microsoft.com/office/powerpoint/2010/main" val="29819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مع تحيات م. وحدة الموقع الالكتروني للكلية التقنية الحويجة </a:t>
            </a:r>
            <a:endParaRPr lang="en-US" dirty="0"/>
          </a:p>
        </p:txBody>
      </p:sp>
    </p:spTree>
    <p:extLst>
      <p:ext uri="{BB962C8B-B14F-4D97-AF65-F5344CB8AC3E}">
        <p14:creationId xmlns:p14="http://schemas.microsoft.com/office/powerpoint/2010/main" val="292150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dirty="0" smtClean="0"/>
              <a:t>الفعاليات والنشاطات</a:t>
            </a:r>
            <a:endParaRPr lang="en-US" dirty="0"/>
          </a:p>
        </p:txBody>
      </p:sp>
      <p:pic>
        <p:nvPicPr>
          <p:cNvPr id="11" name="صورة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793" y="4456526"/>
            <a:ext cx="3118498" cy="1754155"/>
          </a:xfrm>
          <a:prstGeom prst="rect">
            <a:avLst/>
          </a:prstGeom>
        </p:spPr>
      </p:pic>
      <p:pic>
        <p:nvPicPr>
          <p:cNvPr id="12" name="صورة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2688" y="2593599"/>
            <a:ext cx="2369828" cy="1333028"/>
          </a:xfrm>
          <a:prstGeom prst="rect">
            <a:avLst/>
          </a:prstGeom>
        </p:spPr>
      </p:pic>
      <p:pic>
        <p:nvPicPr>
          <p:cNvPr id="13" name="صورة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16" y="2254767"/>
            <a:ext cx="2818041" cy="1878694"/>
          </a:xfrm>
          <a:prstGeom prst="rect">
            <a:avLst/>
          </a:prstGeom>
        </p:spPr>
      </p:pic>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2987" y="3034004"/>
            <a:ext cx="2676563" cy="1785246"/>
          </a:xfrm>
          <a:prstGeom prst="rect">
            <a:avLst/>
          </a:prstGeom>
        </p:spPr>
      </p:pic>
    </p:spTree>
    <p:extLst>
      <p:ext uri="{BB962C8B-B14F-4D97-AF65-F5344CB8AC3E}">
        <p14:creationId xmlns:p14="http://schemas.microsoft.com/office/powerpoint/2010/main" val="306848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رؤية الكلية التقنية الحويجة</a:t>
            </a:r>
            <a:endParaRPr lang="en-US" dirty="0"/>
          </a:p>
        </p:txBody>
      </p:sp>
      <p:sp>
        <p:nvSpPr>
          <p:cNvPr id="3" name="عنصر نائب للمحتوى 2"/>
          <p:cNvSpPr>
            <a:spLocks noGrp="1"/>
          </p:cNvSpPr>
          <p:nvPr>
            <p:ph idx="1"/>
          </p:nvPr>
        </p:nvSpPr>
        <p:spPr/>
        <p:txBody>
          <a:bodyPr/>
          <a:lstStyle/>
          <a:p>
            <a:pPr algn="ctr"/>
            <a:r>
              <a:rPr lang="ar-IQ" dirty="0"/>
              <a:t>تتمثل رؤية الكلية في ان تقود الى الابتكار وتقديم برامج وخدمات تعليمية عالية الجودة ضمن اسس مستقبلية تتماشى مع التطورات الحديثة من خلال اكتساب الخبرات التقنية والمهنية العالية وتسخيرها علميا وأكاديميا وفق منظور منهجي متطور بالإضافة الى فتح دورات خصصيه في سوق العمل الإداري والمالي والهندسي.</a:t>
            </a:r>
            <a:endParaRPr lang="en-US" dirty="0"/>
          </a:p>
        </p:txBody>
      </p:sp>
    </p:spTree>
    <p:extLst>
      <p:ext uri="{BB962C8B-B14F-4D97-AF65-F5344CB8AC3E}">
        <p14:creationId xmlns:p14="http://schemas.microsoft.com/office/powerpoint/2010/main" val="258024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رسالة الكلية التقنية الحويجة</a:t>
            </a:r>
            <a:endParaRPr lang="en-US" dirty="0"/>
          </a:p>
        </p:txBody>
      </p:sp>
      <p:sp>
        <p:nvSpPr>
          <p:cNvPr id="3" name="عنصر نائب للمحتوى 2"/>
          <p:cNvSpPr>
            <a:spLocks noGrp="1"/>
          </p:cNvSpPr>
          <p:nvPr>
            <p:ph idx="1"/>
          </p:nvPr>
        </p:nvSpPr>
        <p:spPr/>
        <p:txBody>
          <a:bodyPr/>
          <a:lstStyle/>
          <a:p>
            <a:pPr algn="ctr"/>
            <a:r>
              <a:rPr lang="ar-IQ" dirty="0"/>
              <a:t>ان تكون كلية تقنية قائدة مبتكرة في تقديم برامج وخدمات تعليمية عالية الجودة، في بيئة علمية عالية التقنية وشديدة المنافسة.</a:t>
            </a:r>
            <a:endParaRPr lang="en-US" dirty="0"/>
          </a:p>
        </p:txBody>
      </p:sp>
    </p:spTree>
    <p:extLst>
      <p:ext uri="{BB962C8B-B14F-4D97-AF65-F5344CB8AC3E}">
        <p14:creationId xmlns:p14="http://schemas.microsoft.com/office/powerpoint/2010/main" val="176905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اهداف الكلية التقنية الحويجة</a:t>
            </a:r>
            <a:endParaRPr lang="en-US" dirty="0"/>
          </a:p>
        </p:txBody>
      </p:sp>
      <p:sp>
        <p:nvSpPr>
          <p:cNvPr id="3" name="عنصر نائب للمحتوى 2"/>
          <p:cNvSpPr>
            <a:spLocks noGrp="1"/>
          </p:cNvSpPr>
          <p:nvPr>
            <p:ph idx="1"/>
          </p:nvPr>
        </p:nvSpPr>
        <p:spPr/>
        <p:txBody>
          <a:bodyPr/>
          <a:lstStyle/>
          <a:p>
            <a:pPr algn="ctr"/>
            <a:r>
              <a:rPr lang="ar-IQ" dirty="0"/>
              <a:t>أعداد ملاكات علمية وعملية مؤهلة قادرة على التعامل مع التقنيات الحديثة وبما يتلاءم مع التغيرات الحاصلة في سوق العمل و التكيف مع الاحتياجات المتغيرة للطلبة والمنظمات والاستمرار في طرح مناهج ومواد دراسية تتركز على التعليم من اجل التوصيف و توفير التسهيلات والمعدات والخدمات التقنية والحفاظ عليها كضرورة لدعم بيئة تعليمية مبدعة ومواكبة للتطورات.</a:t>
            </a:r>
            <a:endParaRPr lang="en-US" dirty="0"/>
          </a:p>
        </p:txBody>
      </p:sp>
    </p:spTree>
    <p:extLst>
      <p:ext uri="{BB962C8B-B14F-4D97-AF65-F5344CB8AC3E}">
        <p14:creationId xmlns:p14="http://schemas.microsoft.com/office/powerpoint/2010/main" val="424533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مبادرة ادرس في الكلية </a:t>
            </a:r>
            <a:endParaRPr lang="en-US" dirty="0"/>
          </a:p>
        </p:txBody>
      </p:sp>
      <p:sp>
        <p:nvSpPr>
          <p:cNvPr id="3" name="عنصر نائب للمحتوى 2"/>
          <p:cNvSpPr>
            <a:spLocks noGrp="1"/>
          </p:cNvSpPr>
          <p:nvPr>
            <p:ph idx="1"/>
          </p:nvPr>
        </p:nvSpPr>
        <p:spPr/>
        <p:txBody>
          <a:bodyPr/>
          <a:lstStyle/>
          <a:p>
            <a:pPr algn="ctr"/>
            <a:r>
              <a:rPr lang="ar-IQ" dirty="0"/>
              <a:t>مبادرة "ادرس في الكلية التقنية الحويجة" تهدف إلى تشجيع الشباب على الانضمام إلى البرامج الأكاديمية والتدريبية المتنوعة التي تقدمها الكلية. تسعى المبادرة لتوفير فرص تعليمية متميزة في التخصصات التقنية والمهنية، مما يساعد الطلاب على تطوير مهاراتهم وتلبية احتياجات سوق العمل المحلي والدولي. كما تسهم المبادرة في تعزيز الوعي بأهمية التعليم التقني في بناء مستقبل مهني مستدام.</a:t>
            </a:r>
            <a:endParaRPr lang="en-US" dirty="0"/>
          </a:p>
        </p:txBody>
      </p:sp>
    </p:spTree>
    <p:extLst>
      <p:ext uri="{BB962C8B-B14F-4D97-AF65-F5344CB8AC3E}">
        <p14:creationId xmlns:p14="http://schemas.microsoft.com/office/powerpoint/2010/main" val="319160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مبادرة ادرس في الكلية التقنية الحويجة</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76" y="2170086"/>
            <a:ext cx="3517491" cy="236602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122" y="2189068"/>
            <a:ext cx="3176712" cy="2382534"/>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589" y="2189068"/>
            <a:ext cx="3602275" cy="2401516"/>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5453" y="5040880"/>
            <a:ext cx="1890545" cy="1239086"/>
          </a:xfrm>
          <a:prstGeom prst="rect">
            <a:avLst/>
          </a:prstGeom>
        </p:spPr>
      </p:pic>
      <p:pic>
        <p:nvPicPr>
          <p:cNvPr id="8" name="صورة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4154" y="5040880"/>
            <a:ext cx="2020709" cy="1346613"/>
          </a:xfrm>
          <a:prstGeom prst="rect">
            <a:avLst/>
          </a:prstGeom>
        </p:spPr>
      </p:pic>
    </p:spTree>
    <p:extLst>
      <p:ext uri="{BB962C8B-B14F-4D97-AF65-F5344CB8AC3E}">
        <p14:creationId xmlns:p14="http://schemas.microsoft.com/office/powerpoint/2010/main" val="142751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مبادرة ادرس بالكلية التقنية الحويجة </a:t>
            </a:r>
            <a:endParaRPr lang="en-US" dirty="0"/>
          </a:p>
        </p:txBody>
      </p:sp>
      <p:sp>
        <p:nvSpPr>
          <p:cNvPr id="3" name="عنصر نائب للمحتوى 2"/>
          <p:cNvSpPr>
            <a:spLocks noGrp="1"/>
          </p:cNvSpPr>
          <p:nvPr>
            <p:ph idx="1"/>
          </p:nvPr>
        </p:nvSpPr>
        <p:spPr/>
        <p:txBody>
          <a:bodyPr/>
          <a:lstStyle/>
          <a:p>
            <a:pPr algn="ctr"/>
            <a:r>
              <a:rPr lang="ar-IQ" dirty="0"/>
              <a:t>توفر الكلية التقنية الحويجة أقسامًا داخلية مجهزة للطلبة، بهدف تأمين بيئة سكنية مريحة وآمنة. تتضمن هذه الأقسام غرفًا مجهزة بكافة الاحتياجات الأساسية، مثل الأسرّة والمكاتب وخدمات الإنترنت، بالإضافة إلى مرافق خدمية مثل المطاعم، قاعات الدراسة، والملاعب الرياضية. كما تلتزم إدارة الأقسام الداخلية بتوفير بيئة مناسبة للدراسة والراحة، مع تقديم الدعم المستمر للطلبة لضمان تجربة سكنية متكاملة.</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45" y="4077996"/>
            <a:ext cx="2967135" cy="1669013"/>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956" y="4062250"/>
            <a:ext cx="2995126" cy="1684759"/>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276" y="4655976"/>
            <a:ext cx="2620866" cy="1474237"/>
          </a:xfrm>
          <a:prstGeom prst="rect">
            <a:avLst/>
          </a:prstGeom>
        </p:spPr>
      </p:pic>
    </p:spTree>
    <p:extLst>
      <p:ext uri="{BB962C8B-B14F-4D97-AF65-F5344CB8AC3E}">
        <p14:creationId xmlns:p14="http://schemas.microsoft.com/office/powerpoint/2010/main" val="155046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الأقسام العلمية </a:t>
            </a:r>
            <a:endParaRPr lang="en-US" dirty="0"/>
          </a:p>
        </p:txBody>
      </p:sp>
      <p:sp>
        <p:nvSpPr>
          <p:cNvPr id="3" name="عنصر نائب للمحتوى 2"/>
          <p:cNvSpPr>
            <a:spLocks noGrp="1"/>
          </p:cNvSpPr>
          <p:nvPr>
            <p:ph idx="1"/>
          </p:nvPr>
        </p:nvSpPr>
        <p:spPr/>
        <p:txBody>
          <a:bodyPr/>
          <a:lstStyle/>
          <a:p>
            <a:pPr algn="ctr"/>
            <a:r>
              <a:rPr lang="ar-IQ" dirty="0"/>
              <a:t>تضم الكلية التقنية الحويجة عدة أقسام علمية متخصصة تهدف إلى تزويد الطلاب بالمعرفة والمهارات التقنية المطلوبة في سوق العمل. تشمل هذه الأقسام</a:t>
            </a:r>
            <a:r>
              <a:rPr lang="ar-IQ" dirty="0" smtClean="0"/>
              <a:t>:</a:t>
            </a:r>
          </a:p>
          <a:p>
            <a:pPr marL="914400" lvl="1" indent="-457200" algn="r" rtl="1">
              <a:buFont typeface="+mj-lt"/>
              <a:buAutoNum type="arabicPeriod"/>
            </a:pPr>
            <a:r>
              <a:rPr lang="ar-IQ" dirty="0"/>
              <a:t>قسم التقنيات المالية والمصرفية – يركز على دراسة الأنظمة المالية والمصرفية الحديثة، ويؤهل الطلاب للعمل في القطاعات المصرفية والمالية</a:t>
            </a:r>
            <a:r>
              <a:rPr lang="ar-IQ" dirty="0" smtClean="0"/>
              <a:t>.</a:t>
            </a:r>
          </a:p>
          <a:p>
            <a:pPr marL="914400" lvl="1" indent="-457200" algn="r" rtl="1">
              <a:buFont typeface="+mj-lt"/>
              <a:buAutoNum type="arabicPeriod"/>
            </a:pPr>
            <a:r>
              <a:rPr lang="ar-IQ" dirty="0" smtClean="0"/>
              <a:t>قسم </a:t>
            </a:r>
            <a:r>
              <a:rPr lang="ar-IQ" dirty="0"/>
              <a:t>تقنيات إدارة الأعمال – يهتم بتطوير مهارات الإدارة، التخطيط، والتنظيم في المؤسسات والشركات</a:t>
            </a:r>
            <a:r>
              <a:rPr lang="ar-IQ" dirty="0" smtClean="0"/>
              <a:t>.</a:t>
            </a:r>
          </a:p>
          <a:p>
            <a:pPr marL="914400" lvl="1" indent="-457200" algn="r" rtl="1">
              <a:buFont typeface="+mj-lt"/>
              <a:buAutoNum type="arabicPeriod"/>
            </a:pPr>
            <a:r>
              <a:rPr lang="ar-IQ" dirty="0" smtClean="0"/>
              <a:t>قسم </a:t>
            </a:r>
            <a:r>
              <a:rPr lang="ar-IQ" dirty="0"/>
              <a:t>هندسة تقنيات </a:t>
            </a:r>
            <a:r>
              <a:rPr lang="ar-IQ" dirty="0" err="1"/>
              <a:t>الميكاترونكس</a:t>
            </a:r>
            <a:r>
              <a:rPr lang="ar-IQ" dirty="0"/>
              <a:t> – يجمع بين الهندسة الميكانيكية، الإلكترونية، وتكنولوجيا المعلومات، لتصميم أنظمة ذكية </a:t>
            </a:r>
            <a:r>
              <a:rPr lang="ar-IQ" dirty="0" err="1"/>
              <a:t>ومتطورة.تسهم</a:t>
            </a:r>
            <a:r>
              <a:rPr lang="ar-IQ" dirty="0"/>
              <a:t> هذه الأقسام في تزويد الطلبة بالمهارات التقنية والعلمية اللازمة لمواكبة متطلبات سوق العمل الحديث.</a:t>
            </a:r>
            <a:endParaRPr lang="en-US" dirty="0"/>
          </a:p>
        </p:txBody>
      </p:sp>
    </p:spTree>
    <p:extLst>
      <p:ext uri="{BB962C8B-B14F-4D97-AF65-F5344CB8AC3E}">
        <p14:creationId xmlns:p14="http://schemas.microsoft.com/office/powerpoint/2010/main" val="3537351972"/>
      </p:ext>
    </p:extLst>
  </p:cSld>
  <p:clrMapOvr>
    <a:masterClrMapping/>
  </p:clrMapOvr>
</p:sld>
</file>

<file path=ppt/theme/theme1.xml><?xml version="1.0" encoding="utf-8"?>
<a:theme xmlns:a="http://schemas.openxmlformats.org/drawingml/2006/main" name="برلين">
  <a:themeElements>
    <a:clrScheme name="برلين">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برلين">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برلين">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TM04033917[[fn=برلين]]</Template>
  <TotalTime>45</TotalTime>
  <Words>521</Words>
  <Application>Microsoft Office PowerPoint</Application>
  <PresentationFormat>شاشة عريضة</PresentationFormat>
  <Paragraphs>28</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Times New Roman</vt:lpstr>
      <vt:lpstr>Trebuchet MS</vt:lpstr>
      <vt:lpstr>برلين</vt:lpstr>
      <vt:lpstr>الكلية التقنية الحويجة</vt:lpstr>
      <vt:lpstr>الفعاليات والنشاطات</vt:lpstr>
      <vt:lpstr>رؤية الكلية التقنية الحويجة</vt:lpstr>
      <vt:lpstr>رسالة الكلية التقنية الحويجة</vt:lpstr>
      <vt:lpstr>اهداف الكلية التقنية الحويجة</vt:lpstr>
      <vt:lpstr>مبادرة ادرس في الكلية </vt:lpstr>
      <vt:lpstr>مبادرة ادرس في الكلية التقنية الحويجة</vt:lpstr>
      <vt:lpstr>مبادرة ادرس بالكلية التقنية الحويجة </vt:lpstr>
      <vt:lpstr>الأقسام العلمية </vt:lpstr>
      <vt:lpstr>الأقسام العلمية</vt:lpstr>
      <vt:lpstr>الندوات والورش</vt:lpstr>
      <vt:lpstr>الورش والندوات</vt:lpstr>
      <vt:lpstr>مع تحيات م. وحدة الموقع الالكتروني للكلية التقنية الحويجة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الكلية التقنية الحويجة</dc:title>
  <dc:creator>DELL</dc:creator>
  <cp:lastModifiedBy>DELL</cp:lastModifiedBy>
  <cp:revision>6</cp:revision>
  <dcterms:created xsi:type="dcterms:W3CDTF">2025-02-12T17:40:08Z</dcterms:created>
  <dcterms:modified xsi:type="dcterms:W3CDTF">2025-02-12T18:25:16Z</dcterms:modified>
</cp:coreProperties>
</file>