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275879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81943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65182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0768010-FB83-4EF9-B014-0FF696EE394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8063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224750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B27B5B19-D27D-4675-BC55-5A4CECD97CD2}"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04495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B27B5B19-D27D-4675-BC55-5A4CECD97CD2}"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20668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150284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0768010-FB83-4EF9-B014-0FF696EE3945}" type="slidenum">
              <a:rPr lang="en-US" smtClean="0"/>
              <a:t>‹#›</a:t>
            </a:fld>
            <a:endParaRPr lang="en-US"/>
          </a:p>
        </p:txBody>
      </p:sp>
    </p:spTree>
    <p:extLst>
      <p:ext uri="{BB962C8B-B14F-4D97-AF65-F5344CB8AC3E}">
        <p14:creationId xmlns:p14="http://schemas.microsoft.com/office/powerpoint/2010/main" val="146387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41976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27B5B19-D27D-4675-BC55-5A4CECD97CD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110394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290301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0322" y="3030008"/>
            <a:ext cx="4698355" cy="290617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594123" y="3030008"/>
            <a:ext cx="4700059" cy="290617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27B5B19-D27D-4675-BC55-5A4CECD97CD2}"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183958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27B5B19-D27D-4675-BC55-5A4CECD97CD2}"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27908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27B5B19-D27D-4675-BC55-5A4CECD97CD2}"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167998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357439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27B5B19-D27D-4675-BC55-5A4CECD97CD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68010-FB83-4EF9-B014-0FF696EE3945}" type="slidenum">
              <a:rPr lang="en-US" smtClean="0"/>
              <a:t>‹#›</a:t>
            </a:fld>
            <a:endParaRPr lang="en-US"/>
          </a:p>
        </p:txBody>
      </p:sp>
    </p:spTree>
    <p:extLst>
      <p:ext uri="{BB962C8B-B14F-4D97-AF65-F5344CB8AC3E}">
        <p14:creationId xmlns:p14="http://schemas.microsoft.com/office/powerpoint/2010/main" val="409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7B5B19-D27D-4675-BC55-5A4CECD97CD2}" type="datetimeFigureOut">
              <a:rPr lang="en-US" smtClean="0"/>
              <a:t>2/12/2025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0768010-FB83-4EF9-B014-0FF696EE3945}" type="slidenum">
              <a:rPr lang="en-US" smtClean="0"/>
              <a:t>‹#›</a:t>
            </a:fld>
            <a:endParaRPr lang="en-US"/>
          </a:p>
        </p:txBody>
      </p:sp>
    </p:spTree>
    <p:extLst>
      <p:ext uri="{BB962C8B-B14F-4D97-AF65-F5344CB8AC3E}">
        <p14:creationId xmlns:p14="http://schemas.microsoft.com/office/powerpoint/2010/main" val="36499617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04323" y="965148"/>
            <a:ext cx="10062997" cy="1373070"/>
          </a:xfrm>
        </p:spPr>
        <p:txBody>
          <a:bodyPr/>
          <a:lstStyle/>
          <a:p>
            <a:r>
              <a:rPr lang="en-US" dirty="0"/>
              <a:t>Al-</a:t>
            </a:r>
            <a:r>
              <a:rPr lang="en-US" dirty="0" err="1"/>
              <a:t>Huwayjah</a:t>
            </a:r>
            <a:r>
              <a:rPr lang="en-US" dirty="0"/>
              <a:t> Technical College</a:t>
            </a:r>
            <a:endParaRPr lang="en-US" dirty="0"/>
          </a:p>
        </p:txBody>
      </p:sp>
      <p:sp>
        <p:nvSpPr>
          <p:cNvPr id="3" name="عنوان فرعي 2"/>
          <p:cNvSpPr>
            <a:spLocks noGrp="1"/>
          </p:cNvSpPr>
          <p:nvPr>
            <p:ph type="subTitle" idx="1"/>
          </p:nvPr>
        </p:nvSpPr>
        <p:spPr>
          <a:xfrm>
            <a:off x="680322" y="4394039"/>
            <a:ext cx="11029596" cy="1117687"/>
          </a:xfrm>
        </p:spPr>
        <p:txBody>
          <a:bodyPr/>
          <a:lstStyle/>
          <a:p>
            <a:pPr algn="l"/>
            <a:r>
              <a:rPr lang="en-US" dirty="0"/>
              <a:t>Al-</a:t>
            </a:r>
            <a:r>
              <a:rPr lang="en-US" dirty="0" err="1"/>
              <a:t>Huwayjah</a:t>
            </a:r>
            <a:r>
              <a:rPr lang="en-US" dirty="0"/>
              <a:t> Technical College offers professional training programs in various fields, aiming to qualify specialized professional cadres.</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320" y="2350181"/>
            <a:ext cx="2242634" cy="1495819"/>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3319" y="345234"/>
            <a:ext cx="1072524" cy="106369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320" y="205275"/>
            <a:ext cx="896004" cy="1343608"/>
          </a:xfrm>
          <a:prstGeom prst="rect">
            <a:avLst/>
          </a:prstGeom>
        </p:spPr>
      </p:pic>
    </p:spTree>
    <p:extLst>
      <p:ext uri="{BB962C8B-B14F-4D97-AF65-F5344CB8AC3E}">
        <p14:creationId xmlns:p14="http://schemas.microsoft.com/office/powerpoint/2010/main" val="105511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Scientific departments</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2492" y="2336800"/>
            <a:ext cx="5490991" cy="3598863"/>
          </a:xfrm>
        </p:spPr>
      </p:pic>
    </p:spTree>
    <p:extLst>
      <p:ext uri="{BB962C8B-B14F-4D97-AF65-F5344CB8AC3E}">
        <p14:creationId xmlns:p14="http://schemas.microsoft.com/office/powerpoint/2010/main" val="302550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Seminars and workshops</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dirty="0"/>
              <a:t>Al-</a:t>
            </a:r>
            <a:r>
              <a:rPr lang="en-US" dirty="0" err="1"/>
              <a:t>Huwaija</a:t>
            </a:r>
            <a:r>
              <a:rPr lang="en-US" dirty="0"/>
              <a:t> Technical College organizes many scientific and training seminars and workshops that aim to develop the academic and practical skills of students and faculty members. These events include:</a:t>
            </a:r>
          </a:p>
          <a:p>
            <a:r>
              <a:rPr lang="en-US" dirty="0"/>
              <a:t>Scientific seminars - discussing the latest developments in technical fields such as financial technologies, business administration, and mechatronics.</a:t>
            </a:r>
          </a:p>
          <a:p>
            <a:r>
              <a:rPr lang="en-US" dirty="0"/>
              <a:t>Training workshops - providing practical training on modern software, management systems, and advanced engineering technologies.</a:t>
            </a:r>
          </a:p>
          <a:p>
            <a:r>
              <a:rPr lang="en-US" dirty="0"/>
              <a:t>Awareness lectures - covering topics such as entrepreneurship, personal skills development, and work </a:t>
            </a:r>
            <a:r>
              <a:rPr lang="en-US" dirty="0" err="1"/>
              <a:t>ethics.Joint</a:t>
            </a:r>
            <a:r>
              <a:rPr lang="en-US" dirty="0"/>
              <a:t> events with institutions and companies - to enhance cooperation between the college and the labor market through training courses and research projects.</a:t>
            </a:r>
          </a:p>
          <a:p>
            <a:r>
              <a:rPr lang="en-US" dirty="0"/>
              <a:t>These seminars and workshops contribute to developing professional capabilities and enhancing innovation among students and graduates.</a:t>
            </a:r>
            <a:endParaRPr lang="en-US" dirty="0"/>
          </a:p>
        </p:txBody>
      </p:sp>
    </p:spTree>
    <p:extLst>
      <p:ext uri="{BB962C8B-B14F-4D97-AF65-F5344CB8AC3E}">
        <p14:creationId xmlns:p14="http://schemas.microsoft.com/office/powerpoint/2010/main" val="50708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Workshops and seminars</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427" y="2262156"/>
            <a:ext cx="2861545" cy="1908628"/>
          </a:xfr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442" y="2262156"/>
            <a:ext cx="2881752" cy="1922106"/>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2665" y="2262156"/>
            <a:ext cx="4490499" cy="2995127"/>
          </a:xfrm>
          <a:prstGeom prst="rect">
            <a:avLst/>
          </a:prstGeom>
        </p:spPr>
      </p:pic>
    </p:spTree>
    <p:extLst>
      <p:ext uri="{BB962C8B-B14F-4D97-AF65-F5344CB8AC3E}">
        <p14:creationId xmlns:p14="http://schemas.microsoft.com/office/powerpoint/2010/main" val="29819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Best regards, M. Website Unit of Al-</a:t>
            </a:r>
            <a:r>
              <a:rPr lang="en-US" dirty="0" err="1"/>
              <a:t>Huwayjah</a:t>
            </a:r>
            <a:r>
              <a:rPr lang="en-US" dirty="0"/>
              <a:t> Technical College</a:t>
            </a:r>
            <a:endParaRPr lang="en-US" dirty="0"/>
          </a:p>
        </p:txBody>
      </p:sp>
    </p:spTree>
    <p:extLst>
      <p:ext uri="{BB962C8B-B14F-4D97-AF65-F5344CB8AC3E}">
        <p14:creationId xmlns:p14="http://schemas.microsoft.com/office/powerpoint/2010/main" val="292150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a:t>Events and Activities</a:t>
            </a:r>
            <a:endParaRPr lang="en-US" dirty="0"/>
          </a:p>
        </p:txBody>
      </p:sp>
      <p:pic>
        <p:nvPicPr>
          <p:cNvPr id="11" name="صورة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793" y="4456526"/>
            <a:ext cx="3118498" cy="1754155"/>
          </a:xfrm>
          <a:prstGeom prst="rect">
            <a:avLst/>
          </a:prstGeom>
        </p:spPr>
      </p:pic>
      <p:pic>
        <p:nvPicPr>
          <p:cNvPr id="12" name="صورة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2688" y="2593599"/>
            <a:ext cx="2369828" cy="1333028"/>
          </a:xfrm>
          <a:prstGeom prst="rect">
            <a:avLst/>
          </a:prstGeom>
        </p:spPr>
      </p:pic>
      <p:pic>
        <p:nvPicPr>
          <p:cNvPr id="13" name="صورة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16" y="2254767"/>
            <a:ext cx="2818041" cy="1878694"/>
          </a:xfrm>
          <a:prstGeom prst="rect">
            <a:avLst/>
          </a:prstGeom>
        </p:spPr>
      </p:pic>
      <p:pic>
        <p:nvPicPr>
          <p:cNvPr id="15" name="صورة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2987" y="3034004"/>
            <a:ext cx="2676563" cy="1785246"/>
          </a:xfrm>
          <a:prstGeom prst="rect">
            <a:avLst/>
          </a:prstGeom>
        </p:spPr>
      </p:pic>
    </p:spTree>
    <p:extLst>
      <p:ext uri="{BB962C8B-B14F-4D97-AF65-F5344CB8AC3E}">
        <p14:creationId xmlns:p14="http://schemas.microsoft.com/office/powerpoint/2010/main" val="306848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Vision of Al-</a:t>
            </a:r>
            <a:r>
              <a:rPr lang="en-US" dirty="0" err="1"/>
              <a:t>Huwayjah</a:t>
            </a:r>
            <a:r>
              <a:rPr lang="en-US" dirty="0"/>
              <a:t> Technical College</a:t>
            </a:r>
            <a:endParaRPr lang="en-US" dirty="0"/>
          </a:p>
        </p:txBody>
      </p:sp>
      <p:sp>
        <p:nvSpPr>
          <p:cNvPr id="3" name="عنصر نائب للمحتوى 2"/>
          <p:cNvSpPr>
            <a:spLocks noGrp="1"/>
          </p:cNvSpPr>
          <p:nvPr>
            <p:ph idx="1"/>
          </p:nvPr>
        </p:nvSpPr>
        <p:spPr/>
        <p:txBody>
          <a:bodyPr/>
          <a:lstStyle/>
          <a:p>
            <a:pPr algn="ctr"/>
            <a:r>
              <a:rPr lang="en-US" dirty="0"/>
              <a:t>The college's vision is to lead to innovation and provide high-quality educational programs and services within future foundations that are in line with modern developments by acquiring high technical and professional expertise and harnessing it scientifically and academically according to an advanced methodological perspective, in addition to opening specialized courses in the administrative, financial and engineering labor market.</a:t>
            </a:r>
            <a:endParaRPr lang="en-US" dirty="0"/>
          </a:p>
        </p:txBody>
      </p:sp>
    </p:spTree>
    <p:extLst>
      <p:ext uri="{BB962C8B-B14F-4D97-AF65-F5344CB8AC3E}">
        <p14:creationId xmlns:p14="http://schemas.microsoft.com/office/powerpoint/2010/main" val="258024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Al-</a:t>
            </a:r>
            <a:r>
              <a:rPr lang="en-US" dirty="0" err="1"/>
              <a:t>Huwayjah</a:t>
            </a:r>
            <a:r>
              <a:rPr lang="en-US" dirty="0"/>
              <a:t> Technical College Message</a:t>
            </a:r>
            <a:endParaRPr lang="en-US" dirty="0"/>
          </a:p>
        </p:txBody>
      </p:sp>
      <p:sp>
        <p:nvSpPr>
          <p:cNvPr id="3" name="عنصر نائب للمحتوى 2"/>
          <p:cNvSpPr>
            <a:spLocks noGrp="1"/>
          </p:cNvSpPr>
          <p:nvPr>
            <p:ph idx="1"/>
          </p:nvPr>
        </p:nvSpPr>
        <p:spPr/>
        <p:txBody>
          <a:bodyPr/>
          <a:lstStyle/>
          <a:p>
            <a:pPr algn="ctr"/>
            <a:r>
              <a:rPr lang="en-US" dirty="0"/>
              <a:t>To be a leading and innovative technical college in providing high quality educational programs and services, in a highly competitive and highly technical scientific environment.</a:t>
            </a:r>
            <a:endParaRPr lang="en-US" dirty="0"/>
          </a:p>
        </p:txBody>
      </p:sp>
    </p:spTree>
    <p:extLst>
      <p:ext uri="{BB962C8B-B14F-4D97-AF65-F5344CB8AC3E}">
        <p14:creationId xmlns:p14="http://schemas.microsoft.com/office/powerpoint/2010/main" val="176905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Objectives of Al-</a:t>
            </a:r>
            <a:r>
              <a:rPr lang="en-US" dirty="0" err="1"/>
              <a:t>Huwayjah</a:t>
            </a:r>
            <a:r>
              <a:rPr lang="en-US" dirty="0"/>
              <a:t> Technical College</a:t>
            </a:r>
            <a:endParaRPr lang="en-US" dirty="0"/>
          </a:p>
        </p:txBody>
      </p:sp>
      <p:sp>
        <p:nvSpPr>
          <p:cNvPr id="3" name="عنصر نائب للمحتوى 2"/>
          <p:cNvSpPr>
            <a:spLocks noGrp="1"/>
          </p:cNvSpPr>
          <p:nvPr>
            <p:ph idx="1"/>
          </p:nvPr>
        </p:nvSpPr>
        <p:spPr/>
        <p:txBody>
          <a:bodyPr/>
          <a:lstStyle/>
          <a:p>
            <a:pPr algn="ctr"/>
            <a:r>
              <a:rPr lang="en-US" dirty="0"/>
              <a:t>Preparing qualified scientific and practical cadres capable of dealing with modern technologies in a manner consistent with the changes occurring in the labor market and adapting to the changing needs of students and organizations, and continuing to offer curricula and study materials that focus on education for the purpose of description and providing and maintaining facilities, equipment and technical services as a necessity to support a creative educational environment that keeps pace with developments.</a:t>
            </a:r>
            <a:endParaRPr lang="en-US" dirty="0"/>
          </a:p>
        </p:txBody>
      </p:sp>
    </p:spTree>
    <p:extLst>
      <p:ext uri="{BB962C8B-B14F-4D97-AF65-F5344CB8AC3E}">
        <p14:creationId xmlns:p14="http://schemas.microsoft.com/office/powerpoint/2010/main" val="424533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Study in college initiative</a:t>
            </a:r>
            <a:endParaRPr lang="en-US" dirty="0"/>
          </a:p>
        </p:txBody>
      </p:sp>
      <p:sp>
        <p:nvSpPr>
          <p:cNvPr id="3" name="عنصر نائب للمحتوى 2"/>
          <p:cNvSpPr>
            <a:spLocks noGrp="1"/>
          </p:cNvSpPr>
          <p:nvPr>
            <p:ph idx="1"/>
          </p:nvPr>
        </p:nvSpPr>
        <p:spPr/>
        <p:txBody>
          <a:bodyPr/>
          <a:lstStyle/>
          <a:p>
            <a:pPr algn="ctr"/>
            <a:r>
              <a:rPr lang="en-US" dirty="0"/>
              <a:t>The “Study at Al-</a:t>
            </a:r>
            <a:r>
              <a:rPr lang="en-US" dirty="0" err="1"/>
              <a:t>Huwaija</a:t>
            </a:r>
            <a:r>
              <a:rPr lang="en-US" dirty="0"/>
              <a:t> Technical College” initiative aims to encourage young people to join the various academic and training programs offered by the college. The initiative seeks to provide distinguished educational opportunities in technical and vocational specializations, which helps students develop their skills and meet the needs of the local and international labor market. The initiative also contributes to raising awareness of the importance of technical education in building a sustainable professional future.</a:t>
            </a:r>
            <a:endParaRPr lang="en-US" dirty="0"/>
          </a:p>
        </p:txBody>
      </p:sp>
    </p:spTree>
    <p:extLst>
      <p:ext uri="{BB962C8B-B14F-4D97-AF65-F5344CB8AC3E}">
        <p14:creationId xmlns:p14="http://schemas.microsoft.com/office/powerpoint/2010/main" val="319160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162" y="743897"/>
            <a:ext cx="10441769" cy="1080938"/>
          </a:xfrm>
        </p:spPr>
        <p:txBody>
          <a:bodyPr/>
          <a:lstStyle/>
          <a:p>
            <a:pPr algn="ctr"/>
            <a:r>
              <a:rPr lang="en-US" dirty="0"/>
              <a:t>Study at Al-</a:t>
            </a:r>
            <a:r>
              <a:rPr lang="en-US" dirty="0" err="1"/>
              <a:t>Hawija</a:t>
            </a:r>
            <a:r>
              <a:rPr lang="en-US" dirty="0"/>
              <a:t> Technical College Initiative</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76" y="2170086"/>
            <a:ext cx="3517491" cy="2366028"/>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122" y="2189068"/>
            <a:ext cx="3176712" cy="2382534"/>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589" y="2189068"/>
            <a:ext cx="3602275" cy="2401516"/>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5453" y="5040880"/>
            <a:ext cx="1890545" cy="1239086"/>
          </a:xfrm>
          <a:prstGeom prst="rect">
            <a:avLst/>
          </a:prstGeom>
        </p:spPr>
      </p:pic>
      <p:pic>
        <p:nvPicPr>
          <p:cNvPr id="8" name="صورة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4154" y="5040880"/>
            <a:ext cx="2020709" cy="1346613"/>
          </a:xfrm>
          <a:prstGeom prst="rect">
            <a:avLst/>
          </a:prstGeom>
        </p:spPr>
      </p:pic>
    </p:spTree>
    <p:extLst>
      <p:ext uri="{BB962C8B-B14F-4D97-AF65-F5344CB8AC3E}">
        <p14:creationId xmlns:p14="http://schemas.microsoft.com/office/powerpoint/2010/main" val="142751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Study at Al-</a:t>
            </a:r>
            <a:r>
              <a:rPr lang="en-US" dirty="0" err="1"/>
              <a:t>Hawija</a:t>
            </a:r>
            <a:r>
              <a:rPr lang="en-US" dirty="0"/>
              <a:t> Technical College Initiative</a:t>
            </a:r>
            <a:endParaRPr lang="en-US" dirty="0"/>
          </a:p>
        </p:txBody>
      </p:sp>
      <p:sp>
        <p:nvSpPr>
          <p:cNvPr id="3" name="عنصر نائب للمحتوى 2"/>
          <p:cNvSpPr>
            <a:spLocks noGrp="1"/>
          </p:cNvSpPr>
          <p:nvPr>
            <p:ph idx="1"/>
          </p:nvPr>
        </p:nvSpPr>
        <p:spPr/>
        <p:txBody>
          <a:bodyPr/>
          <a:lstStyle/>
          <a:p>
            <a:pPr algn="ctr"/>
            <a:r>
              <a:rPr lang="en-US" dirty="0"/>
              <a:t>Al-</a:t>
            </a:r>
            <a:r>
              <a:rPr lang="en-US" dirty="0" err="1"/>
              <a:t>Huwaijah</a:t>
            </a:r>
            <a:r>
              <a:rPr lang="en-US" dirty="0"/>
              <a:t> Technical College provides equipped dormitories for students, with the aim of providing a comfortable and safe residential environment. These dormitories include rooms equipped with all basic needs, such as beds, desks, and internet services, in addition to service facilities such as restaurants, study halls, and sports fields. The dormitory management is also committed to providing a suitable environment for study and comfort, while providing continuous support to students to ensure an integrated residential experience.</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561" y="5224567"/>
            <a:ext cx="2038349" cy="1146571"/>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219" y="2199351"/>
            <a:ext cx="1907590" cy="107302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5600" y="5224567"/>
            <a:ext cx="2530209" cy="1423243"/>
          </a:xfrm>
          <a:prstGeom prst="rect">
            <a:avLst/>
          </a:prstGeom>
        </p:spPr>
      </p:pic>
    </p:spTree>
    <p:extLst>
      <p:ext uri="{BB962C8B-B14F-4D97-AF65-F5344CB8AC3E}">
        <p14:creationId xmlns:p14="http://schemas.microsoft.com/office/powerpoint/2010/main" val="155046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Scientific departments</a:t>
            </a:r>
            <a:endParaRPr lang="en-US" dirty="0"/>
          </a:p>
        </p:txBody>
      </p:sp>
      <p:sp>
        <p:nvSpPr>
          <p:cNvPr id="3" name="عنصر نائب للمحتوى 2"/>
          <p:cNvSpPr>
            <a:spLocks noGrp="1"/>
          </p:cNvSpPr>
          <p:nvPr>
            <p:ph idx="1"/>
          </p:nvPr>
        </p:nvSpPr>
        <p:spPr/>
        <p:txBody>
          <a:bodyPr>
            <a:normAutofit fontScale="85000" lnSpcReduction="20000"/>
          </a:bodyPr>
          <a:lstStyle/>
          <a:p>
            <a:pPr algn="ctr"/>
            <a:r>
              <a:rPr lang="en-US" dirty="0"/>
              <a:t>Al-</a:t>
            </a:r>
            <a:r>
              <a:rPr lang="en-US" dirty="0" err="1"/>
              <a:t>Huwaijah</a:t>
            </a:r>
            <a:r>
              <a:rPr lang="en-US" dirty="0"/>
              <a:t> Technical College includes several specialized scientific departments that aim to provide students with the knowledge and technical skills required in the labor market. These departments include:</a:t>
            </a:r>
          </a:p>
          <a:p>
            <a:pPr algn="ctr"/>
            <a:r>
              <a:rPr lang="en-US" dirty="0"/>
              <a:t>Department of Financial and Banking Technologies - focuses on studying modern financial and banking systems, and qualifies students to work in the banking and financial sectors.</a:t>
            </a:r>
          </a:p>
          <a:p>
            <a:pPr algn="ctr"/>
            <a:r>
              <a:rPr lang="en-US" dirty="0"/>
              <a:t>Department of Business Administration Technologies - is concerned with developing management, planning, and organizational skills in institutions and companies.</a:t>
            </a:r>
          </a:p>
          <a:p>
            <a:r>
              <a:rPr lang="en-US" dirty="0"/>
              <a:t>Department of Mechatronics Engineering Technologies - combines mechanical, electronic, and information technology engineering to design smart and advanced systems. These departments contribute to providing students with the technical and scientific skills necessary to keep pace with the requirements of the modern labor market.</a:t>
            </a:r>
            <a:endParaRPr lang="en-US" dirty="0"/>
          </a:p>
        </p:txBody>
      </p:sp>
    </p:spTree>
    <p:extLst>
      <p:ext uri="{BB962C8B-B14F-4D97-AF65-F5344CB8AC3E}">
        <p14:creationId xmlns:p14="http://schemas.microsoft.com/office/powerpoint/2010/main" val="3537351972"/>
      </p:ext>
    </p:extLst>
  </p:cSld>
  <p:clrMapOvr>
    <a:masterClrMapping/>
  </p:clrMapOvr>
</p:sld>
</file>

<file path=ppt/theme/theme1.xml><?xml version="1.0" encoding="utf-8"?>
<a:theme xmlns:a="http://schemas.openxmlformats.org/drawingml/2006/main" name="برلين">
  <a:themeElements>
    <a:clrScheme name="برلين">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برلين">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برلين">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TM04033917[[fn=برلين]]</Template>
  <TotalTime>54</TotalTime>
  <Words>656</Words>
  <Application>Microsoft Office PowerPoint</Application>
  <PresentationFormat>شاشة عريضة</PresentationFormat>
  <Paragraphs>28</Paragraphs>
  <Slides>13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Times New Roman</vt:lpstr>
      <vt:lpstr>Trebuchet MS</vt:lpstr>
      <vt:lpstr>برلين</vt:lpstr>
      <vt:lpstr>Al-Huwayjah Technical College</vt:lpstr>
      <vt:lpstr>Events and Activities</vt:lpstr>
      <vt:lpstr>Vision of Al-Huwayjah Technical College</vt:lpstr>
      <vt:lpstr>Al-Huwayjah Technical College Message</vt:lpstr>
      <vt:lpstr>Objectives of Al-Huwayjah Technical College</vt:lpstr>
      <vt:lpstr>Study in college initiative</vt:lpstr>
      <vt:lpstr>Study at Al-Hawija Technical College Initiative</vt:lpstr>
      <vt:lpstr>Study at Al-Hawija Technical College Initiative</vt:lpstr>
      <vt:lpstr>Scientific departments</vt:lpstr>
      <vt:lpstr>Scientific departments</vt:lpstr>
      <vt:lpstr>Seminars and workshops</vt:lpstr>
      <vt:lpstr>Workshops and seminars</vt:lpstr>
      <vt:lpstr>Best regards, M. Website Unit of Al-Huwayjah Technical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الكلية التقنية الحويجة</dc:title>
  <dc:creator>DELL</dc:creator>
  <cp:lastModifiedBy>DELL</cp:lastModifiedBy>
  <cp:revision>7</cp:revision>
  <dcterms:created xsi:type="dcterms:W3CDTF">2025-02-12T17:40:08Z</dcterms:created>
  <dcterms:modified xsi:type="dcterms:W3CDTF">2025-02-12T18:40:52Z</dcterms:modified>
</cp:coreProperties>
</file>